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0" autoAdjust="0"/>
    <p:restoredTop sz="94600" autoAdjust="0"/>
  </p:normalViewPr>
  <p:slideViewPr>
    <p:cSldViewPr>
      <p:cViewPr varScale="1">
        <p:scale>
          <a:sx n="74" d="100"/>
          <a:sy n="74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2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B7930-9267-4C8D-8049-38EEA2856EB6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058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980D9-81F7-4B7B-B296-DC181380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A4A3AC2-F7C6-4F84-A0E6-27C5C3AE32B1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A191B2-AE9C-4E2E-833D-67B34962FC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road to revolution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352800"/>
            <a:ext cx="6629400" cy="1219201"/>
          </a:xfrm>
        </p:spPr>
        <p:txBody>
          <a:bodyPr/>
          <a:lstStyle/>
          <a:p>
            <a:r>
              <a:rPr lang="en-US" sz="4800" dirty="0" smtClean="0"/>
              <a:t>The Colonial Period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01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“No taxation without representation”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410200" cy="52508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taxes led to protests and boycotts of British goods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Represents Colonial response to British Mercantilism</a:t>
            </a:r>
            <a:endParaRPr lang="en-US" sz="3200" dirty="0"/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Hurts British manufacturing companies (colonies 1/7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of their  business)</a:t>
            </a:r>
          </a:p>
          <a:p>
            <a:pPr lvl="1">
              <a:buFont typeface="Wingdings" pitchFamily="2" charset="2"/>
              <a:buChar char="v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447309"/>
            <a:ext cx="2403764" cy="2403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702882"/>
            <a:ext cx="3789218" cy="21551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1635112"/>
            <a:ext cx="38515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Example: Boston Tea Party-</a:t>
            </a:r>
            <a:r>
              <a:rPr lang="en-US" sz="3200" dirty="0" smtClean="0"/>
              <a:t>Boston mob dumps British tea into harbor to protest the tea tax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096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5400" y="457200"/>
            <a:ext cx="8260672" cy="1039427"/>
          </a:xfrm>
        </p:spPr>
        <p:txBody>
          <a:bodyPr/>
          <a:lstStyle/>
          <a:p>
            <a:r>
              <a:rPr lang="en-US" dirty="0" smtClean="0"/>
              <a:t>The war breaks out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Revolutionary war starts in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1775 at Lexington and Concord </a:t>
            </a:r>
          </a:p>
          <a:p>
            <a:r>
              <a:rPr lang="en-US" sz="3200" u="sng" dirty="0" smtClean="0"/>
              <a:t>Starts as war </a:t>
            </a:r>
            <a:r>
              <a:rPr lang="en-US" sz="3200" dirty="0" smtClean="0"/>
              <a:t>for colonial </a:t>
            </a:r>
            <a:r>
              <a:rPr lang="en-US" sz="3200" u="sng" dirty="0" smtClean="0"/>
              <a:t>rights </a:t>
            </a:r>
            <a:r>
              <a:rPr lang="en-US" sz="3200" b="1" i="1" u="sng" dirty="0" smtClean="0"/>
              <a:t>within</a:t>
            </a:r>
            <a:r>
              <a:rPr lang="en-US" sz="3200" dirty="0" smtClean="0"/>
              <a:t> the British </a:t>
            </a:r>
            <a:r>
              <a:rPr lang="en-US" sz="3200" u="sng" dirty="0" smtClean="0"/>
              <a:t>empire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Originally many colonists were afraid of independence from Great Britain</a:t>
            </a:r>
          </a:p>
          <a:p>
            <a:r>
              <a:rPr lang="en-US" sz="3200" dirty="0" smtClean="0"/>
              <a:t>As war waged colonists become split as to the purpose of war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Colonial rights as Englishman Vs. war for colonial independence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927"/>
            <a:ext cx="3048000" cy="205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63" y="152400"/>
            <a:ext cx="8260672" cy="1039427"/>
          </a:xfrm>
        </p:spPr>
        <p:txBody>
          <a:bodyPr/>
          <a:lstStyle/>
          <a:p>
            <a:r>
              <a:rPr lang="en-US" dirty="0" smtClean="0"/>
              <a:t>Thomas Paine’s </a:t>
            </a:r>
            <a:r>
              <a:rPr lang="en-US" i="1" dirty="0" smtClean="0"/>
              <a:t>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524000"/>
            <a:ext cx="7682345" cy="533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Public opinion towards independence changes with the publishing of pamphlet </a:t>
            </a:r>
            <a:r>
              <a:rPr lang="en-US" sz="3200" i="1" dirty="0" smtClean="0"/>
              <a:t>Common Sense</a:t>
            </a:r>
          </a:p>
          <a:p>
            <a:r>
              <a:rPr lang="en-US" sz="3200" dirty="0" smtClean="0"/>
              <a:t>Stated ridiculous for large continent a ocean away like America to be ruled by tiny island in Europe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Convinced undecided colonists that independence from British was best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990600"/>
            <a:ext cx="165163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birth of America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Declaration of independence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4 1776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5" y="1524000"/>
            <a:ext cx="5105400" cy="5257800"/>
          </a:xfrm>
        </p:spPr>
        <p:txBody>
          <a:bodyPr>
            <a:noAutofit/>
          </a:bodyPr>
          <a:lstStyle/>
          <a:p>
            <a:r>
              <a:rPr lang="en-US" sz="3100" dirty="0" smtClean="0"/>
              <a:t>Shortly after outbreak of war America signs </a:t>
            </a:r>
            <a:r>
              <a:rPr lang="en-US" sz="3100" i="1" dirty="0" smtClean="0"/>
              <a:t>Declaration of Independence </a:t>
            </a:r>
            <a:r>
              <a:rPr lang="en-US" sz="3100" dirty="0" smtClean="0"/>
              <a:t>During Second Continental Congress</a:t>
            </a:r>
            <a:endParaRPr lang="en-US" sz="3100" i="1" dirty="0" smtClean="0"/>
          </a:p>
          <a:p>
            <a:r>
              <a:rPr lang="en-US" sz="3100" dirty="0" smtClean="0"/>
              <a:t>Witten by Thomas Jefferson </a:t>
            </a:r>
          </a:p>
          <a:p>
            <a:r>
              <a:rPr lang="en-US" sz="3100" dirty="0" smtClean="0"/>
              <a:t>States the Grievances (complaints) against British Rule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57082"/>
            <a:ext cx="3886200" cy="514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of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Jefferson Greatly influenced by thinkers of the Enlightenment</a:t>
            </a:r>
          </a:p>
          <a:p>
            <a:r>
              <a:rPr lang="en-US" sz="3200" dirty="0" smtClean="0"/>
              <a:t>Based the declaration around enlightenment ideas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For Example: </a:t>
            </a:r>
            <a:r>
              <a:rPr lang="en-US" sz="3200" dirty="0" smtClean="0">
                <a:solidFill>
                  <a:srgbClr val="FF0000"/>
                </a:solidFill>
              </a:rPr>
              <a:t>John Locke’s </a:t>
            </a:r>
            <a:r>
              <a:rPr lang="en-US" sz="3200" i="1" dirty="0" smtClean="0">
                <a:solidFill>
                  <a:srgbClr val="FF0000"/>
                </a:solidFill>
              </a:rPr>
              <a:t>“Theory of Natural Rights”- </a:t>
            </a:r>
            <a:r>
              <a:rPr lang="en-US" sz="3200" dirty="0" smtClean="0"/>
              <a:t>That power belongs to the people in a government not the leaders of government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Remember-”consent of the governed”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709" y="1600200"/>
            <a:ext cx="2014728" cy="236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contract theory of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Purpose of a government is to secure the natural rights of people</a:t>
            </a:r>
          </a:p>
          <a:p>
            <a:r>
              <a:rPr lang="en-US" sz="3200" dirty="0" smtClean="0"/>
              <a:t>If government does not meet the rights of their people, the people justified in overthrowing it.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This theory is what the Declaration of Independence is based on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and United States Government based on this idea as well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(also our school!!!!) </a:t>
            </a:r>
          </a:p>
        </p:txBody>
      </p:sp>
    </p:spTree>
    <p:extLst>
      <p:ext uri="{BB962C8B-B14F-4D97-AF65-F5344CB8AC3E}">
        <p14:creationId xmlns:p14="http://schemas.microsoft.com/office/powerpoint/2010/main" val="7776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itself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Declaration is simply a list of reasons the U.S. wanted to break from Britain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No plans for a government structure</a:t>
            </a:r>
          </a:p>
          <a:p>
            <a:r>
              <a:rPr lang="en-US" sz="3200" dirty="0" smtClean="0"/>
              <a:t>More similar to the Bill of Rights than the constitution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Only concerned with what the government should not do not what it should do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08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562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With the help of the French (who hated Britain more than we did) U.S. defeats Great Britain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Would not have won without French Help</a:t>
            </a:r>
            <a:endParaRPr lang="en-US" sz="2800" dirty="0"/>
          </a:p>
          <a:p>
            <a:r>
              <a:rPr lang="en-US" sz="3200" dirty="0" smtClean="0"/>
              <a:t>In 1783 Great Britain recognizes the 13 independent colonies in America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57600"/>
            <a:ext cx="3657600" cy="2766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395880"/>
            <a:ext cx="32575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American Colonies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19070"/>
            <a:ext cx="4724400" cy="5138929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Agricultural based life style</a:t>
            </a:r>
          </a:p>
          <a:p>
            <a:pPr lvl="1">
              <a:buFont typeface="Wingdings" pitchFamily="2" charset="2"/>
              <a:buChar char="v"/>
            </a:pPr>
            <a:r>
              <a:rPr lang="en-US" sz="3800" dirty="0" smtClean="0"/>
              <a:t>Provides stable food for colonists</a:t>
            </a:r>
          </a:p>
          <a:p>
            <a:r>
              <a:rPr lang="en-US" sz="3800" b="1" dirty="0" smtClean="0"/>
              <a:t>Triangle Trade</a:t>
            </a:r>
            <a:r>
              <a:rPr lang="en-US" sz="3800" dirty="0" smtClean="0"/>
              <a:t>-Brought many Africans to American Colonies for slave labor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 smtClean="0"/>
              <a:t>Southern economy dependent on slave labor for pro</a:t>
            </a:r>
            <a:r>
              <a:rPr lang="en-US" sz="3400" dirty="0" smtClean="0"/>
              <a:t>duction</a:t>
            </a:r>
          </a:p>
          <a:p>
            <a:pPr lvl="1"/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00199"/>
            <a:ext cx="4724400" cy="2720085"/>
          </a:xfrm>
        </p:spPr>
      </p:pic>
    </p:spTree>
    <p:extLst>
      <p:ext uri="{BB962C8B-B14F-4D97-AF65-F5344CB8AC3E}">
        <p14:creationId xmlns:p14="http://schemas.microsoft.com/office/powerpoint/2010/main" val="194695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572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Colonies democratic ideas originally inspired by traditions of English Parliament (representative gov’t)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b="1" dirty="0" smtClean="0"/>
              <a:t>Mayflower Compact </a:t>
            </a:r>
            <a:r>
              <a:rPr lang="en-US" sz="3500" dirty="0" smtClean="0"/>
              <a:t>and </a:t>
            </a:r>
            <a:r>
              <a:rPr lang="en-US" sz="3500" b="1" dirty="0" smtClean="0"/>
              <a:t>House of Burgesses</a:t>
            </a:r>
            <a:r>
              <a:rPr lang="en-US" sz="3500" dirty="0" smtClean="0"/>
              <a:t> in Virginia are early practices of democratic ideas in the colonies</a:t>
            </a:r>
            <a:endParaRPr lang="en-US" sz="35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429000"/>
            <a:ext cx="4613564" cy="3260252"/>
          </a:xfrm>
        </p:spPr>
      </p:pic>
    </p:spTree>
    <p:extLst>
      <p:ext uri="{BB962C8B-B14F-4D97-AF65-F5344CB8AC3E}">
        <p14:creationId xmlns:p14="http://schemas.microsoft.com/office/powerpoint/2010/main" val="423773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of mercantilism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572491"/>
            <a:ext cx="8229600" cy="4373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Mercantilism-</a:t>
            </a:r>
            <a:r>
              <a:rPr lang="en-US" sz="3200" dirty="0" smtClean="0"/>
              <a:t> raw materials from colonies to manufacture goods which are then sold to the colonists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Provides </a:t>
            </a:r>
            <a:r>
              <a:rPr lang="en-US" sz="2800" b="1" dirty="0" smtClean="0"/>
              <a:t>materials</a:t>
            </a:r>
            <a:r>
              <a:rPr lang="en-US" sz="2800" dirty="0" smtClean="0"/>
              <a:t> and </a:t>
            </a:r>
            <a:r>
              <a:rPr lang="en-US" sz="2800" b="1" dirty="0" smtClean="0"/>
              <a:t>market </a:t>
            </a:r>
            <a:r>
              <a:rPr lang="en-US" sz="2800" dirty="0" smtClean="0"/>
              <a:t>for goods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Limits Colonial interactions with other Countries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Would later serve as a cause of Revolution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030848"/>
            <a:ext cx="4743450" cy="179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6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Salutary 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England Profited greatly from colonies</a:t>
            </a:r>
          </a:p>
          <a:p>
            <a:r>
              <a:rPr lang="en-US" sz="3200" dirty="0" smtClean="0"/>
              <a:t>Resulted in England only caring about economic aspects of Colonies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Due to this Colonies becoming used to ruling and governing themselves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(leads to rebellion when English try to re-take control of them)</a:t>
            </a:r>
          </a:p>
          <a:p>
            <a:pPr lvl="1">
              <a:buFont typeface="Wingdings" pitchFamily="2" charset="2"/>
              <a:buChar char="v"/>
            </a:pPr>
            <a:endParaRPr lang="en-US" sz="3200" dirty="0" smtClean="0"/>
          </a:p>
          <a:p>
            <a:pPr lvl="1">
              <a:buFont typeface="Wingdings" pitchFamily="2" charset="2"/>
              <a:buChar char="v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830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 fought over land disputes in America between Great Britain and France (as well as Native Americans)</a:t>
            </a:r>
          </a:p>
          <a:p>
            <a:r>
              <a:rPr lang="en-US" sz="3200" dirty="0" smtClean="0"/>
              <a:t>Costs Great Britain A lot of Money</a:t>
            </a:r>
          </a:p>
          <a:p>
            <a:r>
              <a:rPr lang="en-US" sz="3200" dirty="0" smtClean="0"/>
              <a:t>To make up cost  start to tax colonies</a:t>
            </a:r>
          </a:p>
          <a:p>
            <a:r>
              <a:rPr lang="en-US" sz="3200" dirty="0" smtClean="0"/>
              <a:t>Marks the end of Salutary Neglect </a:t>
            </a:r>
            <a:endParaRPr lang="en-US" sz="3200" dirty="0"/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These taxes become primary reason for the American Revolution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12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Independence movement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590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the French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As a result of French Indian War Britain Taxed Colonies to pay off large debt</a:t>
            </a:r>
          </a:p>
          <a:p>
            <a:r>
              <a:rPr lang="en-US" sz="3200" dirty="0" smtClean="0"/>
              <a:t>These Taxes include:</a:t>
            </a:r>
          </a:p>
          <a:p>
            <a:pPr lvl="1"/>
            <a:r>
              <a:rPr lang="en-US" sz="3200" dirty="0" smtClean="0"/>
              <a:t>Sugar Tax-tax for foreign molasses</a:t>
            </a:r>
          </a:p>
          <a:p>
            <a:pPr lvl="1"/>
            <a:r>
              <a:rPr lang="en-US" sz="3200" dirty="0" smtClean="0"/>
              <a:t>Stamp Tax-Tax on printed material </a:t>
            </a:r>
          </a:p>
          <a:p>
            <a:pPr lvl="1"/>
            <a:r>
              <a:rPr lang="en-US" sz="3200" dirty="0" smtClean="0"/>
              <a:t>Townshend Act-Tax on imported goods</a:t>
            </a:r>
          </a:p>
          <a:p>
            <a:pPr lvl="1"/>
            <a:r>
              <a:rPr lang="en-US" sz="3200" dirty="0" smtClean="0"/>
              <a:t>Tea Tax-Tax on imported tea</a:t>
            </a:r>
          </a:p>
          <a:p>
            <a:pPr lvl="1"/>
            <a:r>
              <a:rPr lang="en-US" sz="3200" dirty="0" smtClean="0"/>
              <a:t>Quartering Act-Colonists must house and feed British soldiers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716" y="3657600"/>
            <a:ext cx="113284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“No taxation without representation”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" y="1600200"/>
            <a:ext cx="8901545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Colonists protested against new taxes </a:t>
            </a:r>
          </a:p>
          <a:p>
            <a:r>
              <a:rPr lang="en-US" sz="3200" dirty="0" smtClean="0"/>
              <a:t>Felt with no representation in British government they had no right to impose new taxes on colonies</a:t>
            </a:r>
          </a:p>
          <a:p>
            <a:r>
              <a:rPr lang="en-US" sz="3200" dirty="0" smtClean="0"/>
              <a:t>Britain did not have </a:t>
            </a:r>
            <a:r>
              <a:rPr lang="en-US" sz="3200" b="1" dirty="0" smtClean="0"/>
              <a:t>Consent of the Governed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/>
              <a:t>Consent of the governed-</a:t>
            </a:r>
          </a:p>
          <a:p>
            <a:pPr marL="411480" lvl="1" indent="0">
              <a:buNone/>
            </a:pPr>
            <a:r>
              <a:rPr lang="en-US" sz="3200" dirty="0" smtClean="0"/>
              <a:t>a major theme of the </a:t>
            </a:r>
          </a:p>
          <a:p>
            <a:pPr marL="411480" lvl="1" indent="0">
              <a:buNone/>
            </a:pPr>
            <a:r>
              <a:rPr lang="en-US" sz="3200" dirty="0" smtClean="0"/>
              <a:t>declaration of independence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558862"/>
            <a:ext cx="2667000" cy="229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8004</TotalTime>
  <Words>695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The Colonial Period </vt:lpstr>
      <vt:lpstr>Basis of American Colonies </vt:lpstr>
      <vt:lpstr>Roots of democracy</vt:lpstr>
      <vt:lpstr>Policy of mercantilism </vt:lpstr>
      <vt:lpstr>Salutary neglect</vt:lpstr>
      <vt:lpstr>French and Indian war</vt:lpstr>
      <vt:lpstr>Independence movement</vt:lpstr>
      <vt:lpstr>Impact of the French Indian War</vt:lpstr>
      <vt:lpstr>“No taxation without representation”</vt:lpstr>
      <vt:lpstr>“No taxation without representation” cont.</vt:lpstr>
      <vt:lpstr>The war breaks out</vt:lpstr>
      <vt:lpstr>Thomas Paine’s Common sense</vt:lpstr>
      <vt:lpstr>The Declaration of independence  </vt:lpstr>
      <vt:lpstr>July 4 1776 </vt:lpstr>
      <vt:lpstr>Influences of declaration</vt:lpstr>
      <vt:lpstr>Social contract theory of government </vt:lpstr>
      <vt:lpstr>The Declaration itself </vt:lpstr>
      <vt:lpstr>American Independence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Colonial Period</dc:title>
  <dc:creator>admin</dc:creator>
  <cp:lastModifiedBy>admin</cp:lastModifiedBy>
  <cp:revision>29</cp:revision>
  <cp:lastPrinted>2014-09-24T15:00:34Z</cp:lastPrinted>
  <dcterms:created xsi:type="dcterms:W3CDTF">2014-09-16T21:08:20Z</dcterms:created>
  <dcterms:modified xsi:type="dcterms:W3CDTF">2015-09-20T22:56:15Z</dcterms:modified>
</cp:coreProperties>
</file>